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65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5" r:id="rId8"/>
    <p:sldId id="266" r:id="rId9"/>
    <p:sldId id="263" r:id="rId10"/>
    <p:sldId id="267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85" d="100"/>
          <a:sy n="85" d="100"/>
        </p:scale>
        <p:origin x="-10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34BD-B8DF-6B4F-B990-C2CDD83FCA93}" type="datetimeFigureOut">
              <a:rPr lang="en-US" smtClean="0"/>
              <a:pPr/>
              <a:t>4/26/12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822FB46-FB7B-4879-9B1A-EE9F4DE9AF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34BD-B8DF-6B4F-B990-C2CDD83FCA93}" type="datetimeFigureOut">
              <a:rPr lang="en-US" smtClean="0"/>
              <a:pPr/>
              <a:t>4/26/12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A79B1-DCB4-CC45-B08A-F375A1424F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38CA79B1-DCB4-CC45-B08A-F375A1424F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34BD-B8DF-6B4F-B990-C2CDD83FCA93}" type="datetimeFigureOut">
              <a:rPr lang="en-US" smtClean="0"/>
              <a:pPr/>
              <a:t>4/26/12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34BD-B8DF-6B4F-B990-C2CDD83FCA93}" type="datetimeFigureOut">
              <a:rPr lang="en-US" smtClean="0"/>
              <a:pPr/>
              <a:t>4/26/12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38CA79B1-DCB4-CC45-B08A-F375A1424F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34BD-B8DF-6B4F-B990-C2CDD83FCA93}" type="datetimeFigureOut">
              <a:rPr lang="en-US" smtClean="0"/>
              <a:pPr/>
              <a:t>4/26/12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F670A80-E872-44E8-BC8C-884F2AA079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E40634BD-B8DF-6B4F-B990-C2CDD83FCA93}" type="datetimeFigureOut">
              <a:rPr lang="en-US" smtClean="0"/>
              <a:pPr/>
              <a:t>4/26/12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A79B1-DCB4-CC45-B08A-F375A1424F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34BD-B8DF-6B4F-B990-C2CDD83FCA93}" type="datetimeFigureOut">
              <a:rPr lang="en-US" smtClean="0"/>
              <a:pPr/>
              <a:t>4/26/12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38CA79B1-DCB4-CC45-B08A-F375A1424F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34BD-B8DF-6B4F-B990-C2CDD83FCA93}" type="datetimeFigureOut">
              <a:rPr lang="en-US" smtClean="0"/>
              <a:pPr/>
              <a:t>4/26/12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38CA79B1-DCB4-CC45-B08A-F375A1424F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34BD-B8DF-6B4F-B990-C2CDD83FCA93}" type="datetimeFigureOut">
              <a:rPr lang="en-US" smtClean="0"/>
              <a:pPr/>
              <a:t>4/26/12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8CA79B1-DCB4-CC45-B08A-F375A1424F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8CA79B1-DCB4-CC45-B08A-F375A1424F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34BD-B8DF-6B4F-B990-C2CDD83FCA93}" type="datetimeFigureOut">
              <a:rPr lang="en-US" smtClean="0"/>
              <a:pPr/>
              <a:t>4/26/12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38CA79B1-DCB4-CC45-B08A-F375A1424F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E40634BD-B8DF-6B4F-B990-C2CDD83FCA93}" type="datetimeFigureOut">
              <a:rPr lang="en-US" smtClean="0"/>
              <a:pPr/>
              <a:t>4/26/12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E40634BD-B8DF-6B4F-B990-C2CDD83FCA93}" type="datetimeFigureOut">
              <a:rPr lang="en-US" smtClean="0"/>
              <a:pPr/>
              <a:t>4/26/12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8CA79B1-DCB4-CC45-B08A-F375A1424F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ERICA SHOULDERS-ROYSTER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 AM FROM POEM</a:t>
            </a:r>
            <a:endParaRPr lang="en-US" dirty="0"/>
          </a:p>
        </p:txBody>
      </p:sp>
      <p:pic>
        <p:nvPicPr>
          <p:cNvPr id="5" name="Picture 4" descr="scan003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1176" y="3291330"/>
            <a:ext cx="2149901" cy="3008045"/>
          </a:xfrm>
          <a:prstGeom prst="rect">
            <a:avLst/>
          </a:prstGeom>
        </p:spPr>
      </p:pic>
      <p:pic>
        <p:nvPicPr>
          <p:cNvPr id="6" name="Picture 5" descr="scan00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3567" y="3291330"/>
            <a:ext cx="2054785" cy="2972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A BELIEVER IN HER FAITH</a:t>
            </a:r>
            <a:endParaRPr lang="en-US" sz="4000" dirty="0"/>
          </a:p>
        </p:txBody>
      </p:sp>
      <p:pic>
        <p:nvPicPr>
          <p:cNvPr id="4" name="Content Placeholder 3" descr="Screen shot 2012-03-25 at 4.47.40 PM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-9138" b="-9138"/>
          <a:stretch>
            <a:fillRect/>
          </a:stretch>
        </p:blipFill>
        <p:spPr/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dirty="0" smtClean="0"/>
              <a:t>MY SWEET POTATOE PIE</a:t>
            </a:r>
            <a:endParaRPr lang="en-US" sz="4400" dirty="0"/>
          </a:p>
        </p:txBody>
      </p:sp>
      <p:pic>
        <p:nvPicPr>
          <p:cNvPr id="4" name="Picture 2" descr="C:\Documents and Settings\Erica Staine-Shoulde\My Documents\My Pictures\Grandma\141793829509_3300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0579" y="1952407"/>
            <a:ext cx="5582030" cy="42136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6061076"/>
          </a:xfrm>
        </p:spPr>
        <p:txBody>
          <a:bodyPr>
            <a:normAutofit/>
          </a:bodyPr>
          <a:lstStyle/>
          <a:p>
            <a:r>
              <a:rPr lang="en-US" dirty="0"/>
              <a:t>I AM FROM THE WINDY CITY OF CHICAGO BY WAY OF THE BEAUTIFUL ISLAND OF BELIZE AND COUNTRY FIELDS OF ALABAMA 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 descr="Screen shot 2012-03-25 at 3.55.36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26776"/>
            <a:ext cx="2528615" cy="1607624"/>
          </a:xfrm>
          <a:prstGeom prst="rect">
            <a:avLst/>
          </a:prstGeom>
        </p:spPr>
      </p:pic>
      <p:pic>
        <p:nvPicPr>
          <p:cNvPr id="5" name="Picture 4" descr="STP6016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7236" y="1726776"/>
            <a:ext cx="2585757" cy="1939318"/>
          </a:xfrm>
          <a:prstGeom prst="rect">
            <a:avLst/>
          </a:prstGeom>
        </p:spPr>
      </p:pic>
      <p:pic>
        <p:nvPicPr>
          <p:cNvPr id="6" name="Picture 5" descr="Screen shot 2012-03-25 at 4.01.54 P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6919" y="1409140"/>
            <a:ext cx="2892023" cy="1925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4722115"/>
          </a:xfrm>
        </p:spPr>
        <p:txBody>
          <a:bodyPr/>
          <a:lstStyle/>
          <a:p>
            <a:r>
              <a:rPr lang="en-US" dirty="0"/>
              <a:t>I AM FROM A LOVING HOME RAISED GOING TO CHURCH FROM 9:30 AM SUNDAY SCHOOL TIL SOMETIMES 9:30PM AT NIGHT FOR EVENING SERVICE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 descr="Screen shot 2012-03-25 at 4.09.49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4963" y="4155657"/>
            <a:ext cx="2991837" cy="2250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300400"/>
            <a:ext cx="8229600" cy="6390332"/>
          </a:xfrm>
        </p:spPr>
        <p:txBody>
          <a:bodyPr/>
          <a:lstStyle/>
          <a:p>
            <a:pPr>
              <a:buNone/>
            </a:pPr>
            <a:r>
              <a:rPr lang="en-US" sz="2400" dirty="0"/>
              <a:t>I AM FROM PARENTS THAT ENVISIONED ME GOING TO COLLEGE ALTHOUGH THEY DID </a:t>
            </a:r>
            <a:r>
              <a:rPr lang="en-US" sz="2400" dirty="0" smtClean="0"/>
              <a:t>NOT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I </a:t>
            </a:r>
            <a:r>
              <a:rPr lang="en-US" sz="2400" dirty="0"/>
              <a:t>AM FROM A FATHER THAT BELIEVED IN FIGHTING FOR EQUALITY FOR HIS FELLOW MAN</a:t>
            </a:r>
            <a:r>
              <a:rPr lang="en-US" sz="2400" dirty="0" smtClean="0"/>
              <a:t> REPRESENTING </a:t>
            </a:r>
            <a:r>
              <a:rPr lang="en-US" sz="2400" dirty="0"/>
              <a:t>MOST CO-WORKERS </a:t>
            </a:r>
            <a:r>
              <a:rPr lang="en-US" sz="2400" dirty="0" smtClean="0"/>
              <a:t>DURING </a:t>
            </a:r>
            <a:r>
              <a:rPr lang="en-US" sz="2400" dirty="0"/>
              <a:t>HIS ROLE WITH THE </a:t>
            </a:r>
            <a:r>
              <a:rPr lang="en-US" sz="2400" dirty="0" smtClean="0"/>
              <a:t>UNION</a:t>
            </a:r>
          </a:p>
          <a:p>
            <a:pPr>
              <a:buNone/>
            </a:pPr>
            <a:r>
              <a:rPr lang="en-US" sz="2400" dirty="0"/>
              <a:t>I AM FROM A MOTHER THAT HAS SERVED AS A NANNY FOR OVER 30 YEARS TAKING CARE “OTHER PEOPLE’S CHILDREN” AS HER OWN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scan00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724316"/>
            <a:ext cx="1714681" cy="1648898"/>
          </a:xfrm>
          <a:prstGeom prst="rect">
            <a:avLst/>
          </a:prstGeom>
        </p:spPr>
      </p:pic>
      <p:pic>
        <p:nvPicPr>
          <p:cNvPr id="5" name="Picture 4" descr="scan00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4016" y="4724316"/>
            <a:ext cx="2481675" cy="1648898"/>
          </a:xfrm>
          <a:prstGeom prst="rect">
            <a:avLst/>
          </a:prstGeom>
        </p:spPr>
      </p:pic>
      <p:pic>
        <p:nvPicPr>
          <p:cNvPr id="7" name="Picture 6" descr="scan000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9037" y="4724316"/>
            <a:ext cx="1255249" cy="1648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5250" y="1901722"/>
            <a:ext cx="8181550" cy="3736616"/>
          </a:xfrm>
        </p:spPr>
        <p:txBody>
          <a:bodyPr/>
          <a:lstStyle/>
          <a:p>
            <a:pPr>
              <a:buNone/>
            </a:pPr>
            <a:r>
              <a:rPr lang="en-US" dirty="0"/>
              <a:t>I AM FROM RICH FOOD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PLAINTAINS</a:t>
            </a:r>
            <a:r>
              <a:rPr lang="en-US" dirty="0"/>
              <a:t>, RICE &amp; BEANS, COLLARD GREENS, CURRY CHICKEN, DUKUNU, CANDIED YAMS AND CORN BREAD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Content Placeholder 5" descr="Screen shot 2012-03-25 at 3.52.30 PM.png"/>
          <p:cNvPicPr>
            <a:picLocks noChangeAspect="1"/>
          </p:cNvPicPr>
          <p:nvPr/>
        </p:nvPicPr>
        <p:blipFill>
          <a:blip r:embed="rId2"/>
          <a:srcRect l="-18388" r="-18388"/>
          <a:stretch>
            <a:fillRect/>
          </a:stretch>
        </p:blipFill>
        <p:spPr>
          <a:xfrm>
            <a:off x="0" y="4012901"/>
            <a:ext cx="4134526" cy="2273830"/>
          </a:xfrm>
          <a:prstGeom prst="rect">
            <a:avLst/>
          </a:prstGeom>
        </p:spPr>
      </p:pic>
      <p:pic>
        <p:nvPicPr>
          <p:cNvPr id="5" name="Picture 4" descr="Screen shot 2012-03-25 at 4.24.27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1429" y="3925948"/>
            <a:ext cx="3207969" cy="23607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587146"/>
            <a:ext cx="8229600" cy="5539017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5400" dirty="0" smtClean="0"/>
          </a:p>
          <a:p>
            <a:pPr>
              <a:buNone/>
            </a:pPr>
            <a:r>
              <a:rPr lang="en-US" sz="4000" dirty="0" smtClean="0"/>
              <a:t>I </a:t>
            </a:r>
            <a:r>
              <a:rPr lang="en-US" sz="4000" dirty="0"/>
              <a:t>AM FROM STRONG </a:t>
            </a:r>
            <a:r>
              <a:rPr lang="en-US" sz="4000" dirty="0" smtClean="0"/>
              <a:t>TRADITIONS</a:t>
            </a:r>
          </a:p>
          <a:p>
            <a:pPr>
              <a:buNone/>
            </a:pPr>
            <a:r>
              <a:rPr lang="en-US" sz="4000" dirty="0" smtClean="0"/>
              <a:t>	BIRTHDAY </a:t>
            </a:r>
            <a:r>
              <a:rPr lang="en-US" sz="4000" dirty="0"/>
              <a:t>PARTIES, BABY </a:t>
            </a:r>
            <a:r>
              <a:rPr lang="en-US" sz="4000" dirty="0" smtClean="0"/>
              <a:t>CHRISTENINGS</a:t>
            </a:r>
            <a:r>
              <a:rPr lang="en-US" sz="4000" dirty="0"/>
              <a:t>, FAMILY BARBECUE’S &amp; GRANDMA’S HOUSE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7344" y="217250"/>
            <a:ext cx="8876656" cy="6001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200" dirty="0" smtClean="0"/>
          </a:p>
          <a:p>
            <a:endParaRPr lang="en-US" sz="3200" dirty="0" smtClean="0"/>
          </a:p>
          <a:p>
            <a:endParaRPr lang="en-US" sz="3200" dirty="0" smtClean="0"/>
          </a:p>
          <a:p>
            <a:r>
              <a:rPr lang="en-US" sz="3200" dirty="0" smtClean="0"/>
              <a:t>I </a:t>
            </a:r>
            <a:r>
              <a:rPr lang="en-US" sz="3200" dirty="0"/>
              <a:t>AM FROM MY LAST LIVING</a:t>
            </a:r>
            <a:r>
              <a:rPr lang="en-US" sz="3200" dirty="0" smtClean="0"/>
              <a:t>    	GRANDPARENT </a:t>
            </a:r>
            <a:r>
              <a:rPr lang="en-US" sz="3200" dirty="0"/>
              <a:t>WHO HAS BEEN GIVEN</a:t>
            </a:r>
            <a:r>
              <a:rPr lang="en-US" sz="3200" dirty="0" smtClean="0"/>
              <a:t> 	SIX MONTHS </a:t>
            </a:r>
            <a:r>
              <a:rPr lang="en-US" sz="3200" dirty="0"/>
              <a:t>TO LIVE AND THE FRUITS</a:t>
            </a:r>
            <a:r>
              <a:rPr lang="en-US" sz="3200" dirty="0" smtClean="0"/>
              <a:t> 	OF </a:t>
            </a:r>
            <a:r>
              <a:rPr lang="en-US" sz="3200" dirty="0"/>
              <a:t>HER LABOR RAISING SIX BEAUTIFUL</a:t>
            </a:r>
            <a:r>
              <a:rPr lang="en-US" sz="3200" dirty="0" smtClean="0"/>
              <a:t> 	GIRLS </a:t>
            </a:r>
            <a:r>
              <a:rPr lang="en-US" sz="3200" dirty="0"/>
              <a:t>AND ONE BOY</a:t>
            </a:r>
            <a:r>
              <a:rPr lang="en-US" sz="3200" dirty="0" smtClean="0"/>
              <a:t> </a:t>
            </a:r>
          </a:p>
          <a:p>
            <a:r>
              <a:rPr lang="en-US" sz="3200" dirty="0" smtClean="0"/>
              <a:t>	PRODUCING </a:t>
            </a:r>
            <a:r>
              <a:rPr lang="en-US" sz="3200" dirty="0"/>
              <a:t>19 GRANDCHILDREN, 20</a:t>
            </a:r>
            <a:r>
              <a:rPr lang="en-US" sz="3200" dirty="0" smtClean="0"/>
              <a:t> 	GREAT </a:t>
            </a:r>
            <a:r>
              <a:rPr lang="en-US" sz="3200" dirty="0"/>
              <a:t>GRANDCHILDREN AND 1 GREAT</a:t>
            </a:r>
            <a:r>
              <a:rPr lang="en-US" sz="3200" dirty="0" smtClean="0"/>
              <a:t> 	GREAT </a:t>
            </a:r>
            <a:r>
              <a:rPr lang="en-US" sz="3200" dirty="0"/>
              <a:t>GRANDCHILD</a:t>
            </a:r>
            <a:r>
              <a:rPr lang="en-US" sz="3200" dirty="0" smtClean="0"/>
              <a:t> </a:t>
            </a:r>
          </a:p>
          <a:p>
            <a:endParaRPr lang="en-US" sz="3200" dirty="0"/>
          </a:p>
        </p:txBody>
      </p:sp>
      <p:pic>
        <p:nvPicPr>
          <p:cNvPr id="5" name="Picture 4" descr="7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3554" y="217250"/>
            <a:ext cx="2949567" cy="2107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436946"/>
            <a:ext cx="8229600" cy="5689217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endParaRPr lang="en-US" sz="6000" dirty="0" smtClean="0"/>
          </a:p>
          <a:p>
            <a:pPr algn="ctr">
              <a:buNone/>
            </a:pPr>
            <a:endParaRPr lang="en-US" sz="6000" dirty="0" smtClean="0"/>
          </a:p>
          <a:p>
            <a:pPr algn="ctr">
              <a:buNone/>
            </a:pPr>
            <a:r>
              <a:rPr lang="en-US" sz="6000" dirty="0" smtClean="0"/>
              <a:t>SHE </a:t>
            </a:r>
            <a:r>
              <a:rPr lang="en-US" sz="6000" dirty="0"/>
              <a:t>IS </a:t>
            </a:r>
            <a:r>
              <a:rPr lang="en-US" sz="6968" dirty="0"/>
              <a:t>COURAGEOUS</a:t>
            </a:r>
          </a:p>
          <a:p>
            <a:pPr algn="ctr">
              <a:buNone/>
            </a:pPr>
            <a:r>
              <a:rPr lang="en-US" sz="6000" dirty="0"/>
              <a:t>	</a:t>
            </a:r>
            <a:r>
              <a:rPr lang="en-US" sz="6000" dirty="0" smtClean="0"/>
              <a:t>	</a:t>
            </a:r>
          </a:p>
          <a:p>
            <a:pPr algn="ctr">
              <a:buNone/>
            </a:pPr>
            <a:r>
              <a:rPr lang="en-US" sz="6000" dirty="0" smtClean="0"/>
              <a:t>SHE </a:t>
            </a:r>
            <a:r>
              <a:rPr lang="en-US" sz="6000" dirty="0"/>
              <a:t>IS </a:t>
            </a:r>
            <a:r>
              <a:rPr lang="en-US" sz="7714" dirty="0"/>
              <a:t>STRONG</a:t>
            </a:r>
          </a:p>
          <a:p>
            <a:pPr algn="ctr">
              <a:buNone/>
            </a:pPr>
            <a:r>
              <a:rPr lang="en-US" sz="6000" dirty="0" smtClean="0"/>
              <a:t>	</a:t>
            </a:r>
          </a:p>
          <a:p>
            <a:pPr algn="ctr">
              <a:buNone/>
            </a:pPr>
            <a:r>
              <a:rPr lang="en-US" sz="6000" dirty="0" smtClean="0"/>
              <a:t>	</a:t>
            </a:r>
            <a:r>
              <a:rPr lang="en-US" sz="6000" dirty="0"/>
              <a:t>SHE IS </a:t>
            </a:r>
            <a:r>
              <a:rPr lang="en-US" sz="7714" dirty="0"/>
              <a:t>LOVING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/>
              <a:t>A QUILT MAKER</a:t>
            </a:r>
            <a:endParaRPr lang="en-US" sz="4000" dirty="0"/>
          </a:p>
        </p:txBody>
      </p:sp>
      <p:pic>
        <p:nvPicPr>
          <p:cNvPr id="4" name="Content Placeholder 3" descr="Screen shot 2012-03-25 at 4.36.58 PM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-18447" r="-1844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158</TotalTime>
  <Words>242</Words>
  <Application>Microsoft Macintosh PowerPoint</Application>
  <PresentationFormat>On-screen Show (4:3)</PresentationFormat>
  <Paragraphs>31</Paragraphs>
  <Slides>11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Civic</vt:lpstr>
      <vt:lpstr>I AM FROM POEM</vt:lpstr>
      <vt:lpstr>I AM FROM THE WINDY CITY OF CHICAGO BY WAY OF THE BEAUTIFUL ISLAND OF BELIZE AND COUNTRY FIELDS OF ALABAMA  </vt:lpstr>
      <vt:lpstr>I AM FROM A LOVING HOME RAISED GOING TO CHURCH FROM 9:30 AM SUNDAY SCHOOL TIL SOMETIMES 9:30PM AT NIGHT FOR EVENING SERVICE </vt:lpstr>
      <vt:lpstr>Slide 4</vt:lpstr>
      <vt:lpstr>Slide 5</vt:lpstr>
      <vt:lpstr>Slide 6</vt:lpstr>
      <vt:lpstr>Slide 7</vt:lpstr>
      <vt:lpstr>Slide 8</vt:lpstr>
      <vt:lpstr>A QUILT MAKER</vt:lpstr>
      <vt:lpstr>A BELIEVER IN HER FAITH</vt:lpstr>
      <vt:lpstr>MY SWEET POTATOE PIE</vt:lpstr>
    </vt:vector>
  </TitlesOfParts>
  <Company>NCSU CED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AM FROM POEM</dc:title>
  <dc:creator>NELA Fellow</dc:creator>
  <cp:lastModifiedBy>NELA Fellow</cp:lastModifiedBy>
  <cp:revision>3</cp:revision>
  <dcterms:created xsi:type="dcterms:W3CDTF">2012-04-27T01:50:52Z</dcterms:created>
  <dcterms:modified xsi:type="dcterms:W3CDTF">2012-04-27T03:15:30Z</dcterms:modified>
</cp:coreProperties>
</file>